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8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916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335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429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698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20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864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398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400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297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1165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263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5529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151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283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26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BEE0A-745F-42EF-A197-B3F1DE61A89E}" type="datetimeFigureOut">
              <a:rPr lang="ru-RU" smtClean="0"/>
              <a:t>31.03.2023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B09C10-852D-466D-B6E9-44365BB02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39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73A23-CE04-B6FC-0BFA-AE408E02B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95" y="235527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 17 по 24 марта 2023 года проходил конкурс конкурс стенгазет «Моя семья»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7AE055A-3D77-0E07-BFE3-5DB4B09B64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922" y="1394690"/>
            <a:ext cx="3920836" cy="522778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3518E2-834D-BA37-5260-BA8C01139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346" y="1394693"/>
            <a:ext cx="3920835" cy="522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83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276D89-2BBD-F568-F623-7985D375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Награждение участников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E39E985-67FB-84F3-6FC7-0872603537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00" y="3120303"/>
            <a:ext cx="2529429" cy="337257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77D349-3D88-DC7C-302E-0EA66D8C4D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0" t="9695" r="15396" b="14547"/>
          <a:stretch/>
        </p:blipFill>
        <p:spPr>
          <a:xfrm>
            <a:off x="8875481" y="2456199"/>
            <a:ext cx="2984009" cy="39822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25E2EB-AFC2-0387-4A3E-8C79CDA8F4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2" t="13536" r="19023" b="10707"/>
          <a:stretch/>
        </p:blipFill>
        <p:spPr>
          <a:xfrm>
            <a:off x="2989224" y="1690688"/>
            <a:ext cx="2739765" cy="398221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B24CD-EA92-0457-108C-B19665B4DA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7" r="6903" b="5325"/>
          <a:stretch/>
        </p:blipFill>
        <p:spPr>
          <a:xfrm>
            <a:off x="5906584" y="1200729"/>
            <a:ext cx="2791302" cy="372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4898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</TotalTime>
  <Words>18</Words>
  <Application>Microsoft Office PowerPoint</Application>
  <PresentationFormat>Широкоэкранный</PresentationFormat>
  <Paragraphs>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Аспект</vt:lpstr>
      <vt:lpstr>С 17 по 24 марта 2023 года проходил конкурс конкурс стенгазет «Моя семья» </vt:lpstr>
      <vt:lpstr>Награждение участников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WW</dc:creator>
  <cp:lastModifiedBy>WW</cp:lastModifiedBy>
  <cp:revision>3</cp:revision>
  <dcterms:created xsi:type="dcterms:W3CDTF">2023-03-31T04:21:35Z</dcterms:created>
  <dcterms:modified xsi:type="dcterms:W3CDTF">2023-03-31T04:52:30Z</dcterms:modified>
</cp:coreProperties>
</file>